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70" r:id="rId4"/>
    <p:sldId id="271" r:id="rId5"/>
    <p:sldId id="273" r:id="rId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4070" userDrawn="1">
          <p15:clr>
            <a:srgbClr val="A4A3A4"/>
          </p15:clr>
        </p15:guide>
        <p15:guide id="2" pos="7425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orient="horz" pos="11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717F"/>
    <a:srgbClr val="6788A0"/>
    <a:srgbClr val="3B4349"/>
    <a:srgbClr val="9AA6AE"/>
    <a:srgbClr val="3D4F56"/>
    <a:srgbClr val="FFA319"/>
    <a:srgbClr val="E9BA78"/>
    <a:srgbClr val="FF4D00"/>
    <a:srgbClr val="569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5"/>
    <p:restoredTop sz="94690"/>
  </p:normalViewPr>
  <p:slideViewPr>
    <p:cSldViewPr>
      <p:cViewPr varScale="1">
        <p:scale>
          <a:sx n="132" d="100"/>
          <a:sy n="132" d="100"/>
        </p:scale>
        <p:origin x="192" y="576"/>
      </p:cViewPr>
      <p:guideLst>
        <p:guide orient="horz" pos="4070"/>
        <p:guide pos="7425"/>
        <p:guide pos="257"/>
        <p:guide orient="horz" pos="1026"/>
        <p:guide orient="horz" pos="116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" name="Shape 1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471314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2" name="Shape 11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3" name="Shape 1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  <a:endParaRPr/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hape 10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" name="image1.png"/>
          <p:cNvPicPr>
            <a:picLocks noChangeAspect="1"/>
          </p:cNvPicPr>
          <p:nvPr/>
        </p:nvPicPr>
        <p:blipFill rotWithShape="1">
          <a:blip r:embed="rId12">
            <a:extLst/>
          </a:blip>
          <a:srcRect t="30368" b="39403"/>
          <a:stretch/>
        </p:blipFill>
        <p:spPr>
          <a:xfrm>
            <a:off x="10510430" y="6406424"/>
            <a:ext cx="1346210" cy="40695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1353800" y="6175692"/>
            <a:ext cx="697281" cy="7264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42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3D4F5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25" name="Group 125"/>
          <p:cNvGrpSpPr/>
          <p:nvPr/>
        </p:nvGrpSpPr>
        <p:grpSpPr>
          <a:xfrm>
            <a:off x="8112224" y="5240702"/>
            <a:ext cx="4479534" cy="1362970"/>
            <a:chOff x="0" y="0"/>
            <a:chExt cx="7219906" cy="2196770"/>
          </a:xfrm>
        </p:grpSpPr>
        <p:pic>
          <p:nvPicPr>
            <p:cNvPr id="123" name="image2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r="26560"/>
            <a:stretch>
              <a:fillRect/>
            </a:stretch>
          </p:blipFill>
          <p:spPr>
            <a:xfrm>
              <a:off x="1142423" y="0"/>
              <a:ext cx="6077484" cy="219677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4" name="image3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77459"/>
            <a:stretch>
              <a:fillRect/>
            </a:stretch>
          </p:blipFill>
          <p:spPr>
            <a:xfrm>
              <a:off x="-1" y="591637"/>
              <a:ext cx="1002978" cy="11811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" name="Rechteck 1"/>
          <p:cNvSpPr/>
          <p:nvPr/>
        </p:nvSpPr>
        <p:spPr>
          <a:xfrm>
            <a:off x="3048000" y="75134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>
                <a:solidFill>
                  <a:srgbClr val="222222"/>
                </a:solidFill>
                <a:latin typeface="arial" panose="020B0604020202020204" pitchFamily="34" charset="0"/>
              </a:rPr>
              <a:t/>
            </a:r>
            <a:br>
              <a:rPr lang="de-DE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de-DE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</p:txBody>
      </p:sp>
      <p:sp>
        <p:nvSpPr>
          <p:cNvPr id="7" name="Titel 1" descr="{DASHBOARDNAME}"/>
          <p:cNvSpPr>
            <a:spLocks noGrp="1"/>
          </p:cNvSpPr>
          <p:nvPr>
            <p:ph type="title"/>
          </p:nvPr>
        </p:nvSpPr>
        <p:spPr>
          <a:xfrm>
            <a:off x="839415" y="332656"/>
            <a:ext cx="7868138" cy="3711947"/>
          </a:xfrm>
        </p:spPr>
        <p:txBody>
          <a:bodyPr anchor="t">
            <a:normAutofit/>
          </a:bodyPr>
          <a:lstStyle/>
          <a:p>
            <a:r>
              <a:rPr lang="de-DE" sz="5500" b="1" dirty="0">
                <a:solidFill>
                  <a:schemeClr val="bg1"/>
                </a:solidFill>
                <a:latin typeface="+mj-lt"/>
              </a:rPr>
              <a:t>{DASHBOARDNAME}</a:t>
            </a:r>
          </a:p>
        </p:txBody>
      </p:sp>
      <p:sp>
        <p:nvSpPr>
          <p:cNvPr id="9" name="Titel 1" descr="{DASHBOARDDATE}"/>
          <p:cNvSpPr txBox="1">
            <a:spLocks/>
          </p:cNvSpPr>
          <p:nvPr/>
        </p:nvSpPr>
        <p:spPr>
          <a:xfrm>
            <a:off x="839415" y="6142415"/>
            <a:ext cx="2664296" cy="320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de-DE" sz="2000" b="1" dirty="0">
                <a:solidFill>
                  <a:schemeClr val="bg1"/>
                </a:solidFill>
                <a:latin typeface="+mj-lt"/>
              </a:rPr>
              <a:t>{DASHBOARDDATE}</a:t>
            </a:r>
          </a:p>
        </p:txBody>
      </p:sp>
      <p:sp>
        <p:nvSpPr>
          <p:cNvPr id="10" name="Titel 1" descr="{DASHBOARDLINK}"/>
          <p:cNvSpPr txBox="1">
            <a:spLocks/>
          </p:cNvSpPr>
          <p:nvPr/>
        </p:nvSpPr>
        <p:spPr>
          <a:xfrm>
            <a:off x="839416" y="6421123"/>
            <a:ext cx="2664296" cy="320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de-DE" sz="1000" dirty="0" smtClean="0">
                <a:solidFill>
                  <a:schemeClr val="bg1"/>
                </a:solidFill>
                <a:latin typeface="+mj-lt"/>
              </a:rPr>
              <a:t>{</a:t>
            </a:r>
            <a:r>
              <a:rPr lang="de-DE" sz="1000" dirty="0">
                <a:solidFill>
                  <a:schemeClr val="bg1"/>
                </a:solidFill>
                <a:latin typeface="+mj-lt"/>
              </a:rPr>
              <a:t>DASHBOARDLINK</a:t>
            </a:r>
            <a:r>
              <a:rPr lang="de-DE" sz="1000" dirty="0" smtClean="0">
                <a:solidFill>
                  <a:schemeClr val="bg1"/>
                </a:solidFill>
                <a:latin typeface="+mj-lt"/>
              </a:rPr>
              <a:t>}</a:t>
            </a:r>
            <a:endParaRPr lang="de-DE" sz="10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4485450" y="4452890"/>
            <a:ext cx="2998165" cy="3817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110000"/>
              </a:lnSpc>
              <a:defRPr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smtClean="0"/>
              <a:t>.</a:t>
            </a:r>
            <a:endParaRPr dirty="0"/>
          </a:p>
        </p:txBody>
      </p:sp>
      <p:sp>
        <p:nvSpPr>
          <p:cNvPr id="2" name="Titel 1" descr="{TITLE}"/>
          <p:cNvSpPr>
            <a:spLocks noGrp="1"/>
          </p:cNvSpPr>
          <p:nvPr>
            <p:ph type="title"/>
          </p:nvPr>
        </p:nvSpPr>
        <p:spPr>
          <a:xfrm>
            <a:off x="407368" y="437133"/>
            <a:ext cx="11377264" cy="90363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{TITLE}</a:t>
            </a:r>
            <a:endParaRPr lang="de-DE" sz="4000" b="1" dirty="0"/>
          </a:p>
        </p:txBody>
      </p:sp>
      <p:sp>
        <p:nvSpPr>
          <p:cNvPr id="5" name="Titel 1" descr="{DESCRIPTION}"/>
          <p:cNvSpPr txBox="1">
            <a:spLocks/>
          </p:cNvSpPr>
          <p:nvPr/>
        </p:nvSpPr>
        <p:spPr>
          <a:xfrm>
            <a:off x="407368" y="1476587"/>
            <a:ext cx="10515600" cy="29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en-US" sz="1400" dirty="0" smtClean="0"/>
              <a:t>{DESCRIPTION}</a:t>
            </a:r>
            <a:endParaRPr lang="de-DE" sz="1400" dirty="0"/>
          </a:p>
        </p:txBody>
      </p:sp>
      <p:sp>
        <p:nvSpPr>
          <p:cNvPr id="6" name="TextBox 5" descr="{DASHBOARDELEMENT}"/>
          <p:cNvSpPr txBox="1"/>
          <p:nvPr/>
        </p:nvSpPr>
        <p:spPr>
          <a:xfrm>
            <a:off x="407368" y="1844824"/>
            <a:ext cx="11377264" cy="4625550"/>
          </a:xfrm>
          <a:prstGeom prst="rect">
            <a:avLst/>
          </a:prstGeom>
          <a:solidFill>
            <a:srgbClr val="3B4349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norm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1D1D1D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Titel 1" descr="{DATE}"/>
          <p:cNvSpPr txBox="1">
            <a:spLocks/>
          </p:cNvSpPr>
          <p:nvPr/>
        </p:nvSpPr>
        <p:spPr>
          <a:xfrm>
            <a:off x="394870" y="6525344"/>
            <a:ext cx="10515600" cy="29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en-US" sz="1000" dirty="0" smtClean="0"/>
              <a:t>{DATE}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7796140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4485450" y="4452890"/>
            <a:ext cx="2998165" cy="3817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110000"/>
              </a:lnSpc>
              <a:defRPr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smtClean="0"/>
              <a:t>.</a:t>
            </a:r>
            <a:endParaRPr dirty="0"/>
          </a:p>
        </p:txBody>
      </p:sp>
      <p:sp>
        <p:nvSpPr>
          <p:cNvPr id="5" name="Titel 1" descr="{DESCRIPTION}"/>
          <p:cNvSpPr txBox="1">
            <a:spLocks/>
          </p:cNvSpPr>
          <p:nvPr/>
        </p:nvSpPr>
        <p:spPr>
          <a:xfrm>
            <a:off x="407368" y="1476587"/>
            <a:ext cx="10515600" cy="29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en-US" sz="1400" dirty="0" smtClean="0"/>
              <a:t>{DESCRIPTION}</a:t>
            </a:r>
            <a:endParaRPr lang="de-DE" sz="1400" dirty="0"/>
          </a:p>
        </p:txBody>
      </p:sp>
      <p:sp>
        <p:nvSpPr>
          <p:cNvPr id="7" name="Titel 1" descr="{DATE}"/>
          <p:cNvSpPr txBox="1">
            <a:spLocks/>
          </p:cNvSpPr>
          <p:nvPr/>
        </p:nvSpPr>
        <p:spPr>
          <a:xfrm>
            <a:off x="394870" y="6525344"/>
            <a:ext cx="10515600" cy="29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en-US" sz="1000" dirty="0" smtClean="0"/>
              <a:t>{DATE}</a:t>
            </a:r>
            <a:endParaRPr lang="de-DE" sz="1000" dirty="0"/>
          </a:p>
        </p:txBody>
      </p:sp>
      <p:graphicFrame>
        <p:nvGraphicFramePr>
          <p:cNvPr id="8" name="Table 7" descr="{DASHBOARDELEMENT}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51235"/>
              </p:ext>
            </p:extLst>
          </p:nvPr>
        </p:nvGraphicFramePr>
        <p:xfrm>
          <a:off x="407988" y="1849438"/>
          <a:ext cx="11379200" cy="1051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79200"/>
              </a:tblGrid>
              <a:tr h="213492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HEADER ROW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B4349"/>
                    </a:solidFill>
                  </a:tcPr>
                </a:tc>
              </a:tr>
              <a:tr h="20163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ODD ROW</a:t>
                      </a:r>
                      <a:endParaRPr lang="en-US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163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EVEN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ROW</a:t>
                      </a:r>
                      <a:endParaRPr lang="en-US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3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TOTAL ROW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717F"/>
                    </a:solidFill>
                  </a:tcPr>
                </a:tc>
              </a:tr>
            </a:tbl>
          </a:graphicData>
        </a:graphic>
      </p:graphicFrame>
      <p:sp>
        <p:nvSpPr>
          <p:cNvPr id="9" name="Titel 1" descr="{TITLE}"/>
          <p:cNvSpPr>
            <a:spLocks noGrp="1"/>
          </p:cNvSpPr>
          <p:nvPr>
            <p:ph type="title"/>
          </p:nvPr>
        </p:nvSpPr>
        <p:spPr>
          <a:xfrm>
            <a:off x="407368" y="437133"/>
            <a:ext cx="11377264" cy="90363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{TITLE}</a:t>
            </a:r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22424248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4485450" y="4452890"/>
            <a:ext cx="2998165" cy="3817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110000"/>
              </a:lnSpc>
              <a:defRPr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smtClean="0"/>
              <a:t>.</a:t>
            </a:r>
            <a:endParaRPr dirty="0"/>
          </a:p>
        </p:txBody>
      </p:sp>
      <p:sp>
        <p:nvSpPr>
          <p:cNvPr id="5" name="Titel 1" descr="{DESCRIPTION}"/>
          <p:cNvSpPr txBox="1">
            <a:spLocks/>
          </p:cNvSpPr>
          <p:nvPr/>
        </p:nvSpPr>
        <p:spPr>
          <a:xfrm>
            <a:off x="407368" y="1476587"/>
            <a:ext cx="10515600" cy="29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en-US" sz="1400" dirty="0" smtClean="0"/>
              <a:t>{DESCRIPTION}</a:t>
            </a:r>
            <a:endParaRPr lang="de-DE" sz="1400" dirty="0"/>
          </a:p>
        </p:txBody>
      </p:sp>
      <p:sp>
        <p:nvSpPr>
          <p:cNvPr id="7" name="Titel 1" descr="{DATE}"/>
          <p:cNvSpPr txBox="1">
            <a:spLocks/>
          </p:cNvSpPr>
          <p:nvPr/>
        </p:nvSpPr>
        <p:spPr>
          <a:xfrm>
            <a:off x="394870" y="6525344"/>
            <a:ext cx="10515600" cy="29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en-US" sz="1000" dirty="0" smtClean="0"/>
              <a:t>{DATE}</a:t>
            </a:r>
            <a:endParaRPr lang="de-DE" sz="1000" dirty="0"/>
          </a:p>
        </p:txBody>
      </p:sp>
      <p:graphicFrame>
        <p:nvGraphicFramePr>
          <p:cNvPr id="10" name="Table 9" descr="{DASHBOARDELEMENT}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032943"/>
              </p:ext>
            </p:extLst>
          </p:nvPr>
        </p:nvGraphicFramePr>
        <p:xfrm>
          <a:off x="0" y="1849438"/>
          <a:ext cx="12192000" cy="1051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0"/>
              </a:tblGrid>
              <a:tr h="213492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HEADER ROW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B4349"/>
                    </a:solidFill>
                  </a:tcPr>
                </a:tc>
              </a:tr>
              <a:tr h="20163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ODD ROW</a:t>
                      </a:r>
                      <a:endParaRPr lang="en-US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163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EVEN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ROW</a:t>
                      </a:r>
                      <a:endParaRPr lang="en-US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163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TOTAL ROW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6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717F"/>
                    </a:solidFill>
                  </a:tcPr>
                </a:tc>
              </a:tr>
            </a:tbl>
          </a:graphicData>
        </a:graphic>
      </p:graphicFrame>
      <p:sp>
        <p:nvSpPr>
          <p:cNvPr id="8" name="Titel 1" descr="{TITLE}"/>
          <p:cNvSpPr>
            <a:spLocks noGrp="1"/>
          </p:cNvSpPr>
          <p:nvPr>
            <p:ph type="title"/>
          </p:nvPr>
        </p:nvSpPr>
        <p:spPr>
          <a:xfrm>
            <a:off x="407368" y="437133"/>
            <a:ext cx="11377264" cy="90363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{TITLE}</a:t>
            </a:r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28383414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4485450" y="4452890"/>
            <a:ext cx="2998165" cy="3817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110000"/>
              </a:lnSpc>
              <a:defRPr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smtClean="0"/>
              <a:t>.</a:t>
            </a:r>
            <a:endParaRPr dirty="0"/>
          </a:p>
        </p:txBody>
      </p:sp>
      <p:sp>
        <p:nvSpPr>
          <p:cNvPr id="5" name="TextBox 4" descr="{DASHBOARDELEMENT}"/>
          <p:cNvSpPr txBox="1"/>
          <p:nvPr/>
        </p:nvSpPr>
        <p:spPr>
          <a:xfrm>
            <a:off x="417306" y="1630342"/>
            <a:ext cx="11369881" cy="48307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norm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spc="0" normalizeH="0" dirty="0">
              <a:ln>
                <a:noFill/>
              </a:ln>
              <a:solidFill>
                <a:srgbClr val="1D1D1D"/>
              </a:solidFill>
              <a:effectLst/>
              <a:uFillTx/>
              <a:latin typeface="Tahoma" charset="0"/>
              <a:ea typeface="+mj-ea"/>
              <a:cs typeface="+mj-cs"/>
              <a:sym typeface="Helvetica"/>
            </a:endParaRPr>
          </a:p>
        </p:txBody>
      </p:sp>
      <p:sp>
        <p:nvSpPr>
          <p:cNvPr id="6" name="Titel 1" descr="{TITLE}"/>
          <p:cNvSpPr>
            <a:spLocks noGrp="1"/>
          </p:cNvSpPr>
          <p:nvPr>
            <p:ph type="title"/>
          </p:nvPr>
        </p:nvSpPr>
        <p:spPr>
          <a:xfrm>
            <a:off x="407368" y="437133"/>
            <a:ext cx="11377264" cy="90363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{TITLE}</a:t>
            </a:r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15160989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</Words>
  <Application>Microsoft Macintosh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</vt:lpstr>
      <vt:lpstr>Calibri</vt:lpstr>
      <vt:lpstr>Calibri Light</vt:lpstr>
      <vt:lpstr>Helvetica</vt:lpstr>
      <vt:lpstr>Tahoma</vt:lpstr>
      <vt:lpstr>Office Theme</vt:lpstr>
      <vt:lpstr>{DASHBOARDNAME}</vt:lpstr>
      <vt:lpstr>{TITLE}</vt:lpstr>
      <vt:lpstr>{TITLE}</vt:lpstr>
      <vt:lpstr>{TITLE}</vt:lpstr>
      <vt:lpstr>{TITLE}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Alexander Scherer-Sokolowski</dc:creator>
  <cp:lastModifiedBy>Dominik Dorfmeister</cp:lastModifiedBy>
  <cp:revision>28</cp:revision>
  <dcterms:modified xsi:type="dcterms:W3CDTF">2016-12-12T10:48:31Z</dcterms:modified>
</cp:coreProperties>
</file>